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743-54F7-4786-B3D7-6AB911277CEE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C324-77AD-44CA-BF3D-7C0D51781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768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743-54F7-4786-B3D7-6AB911277CEE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C324-77AD-44CA-BF3D-7C0D51781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743-54F7-4786-B3D7-6AB911277CEE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C324-77AD-44CA-BF3D-7C0D51781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4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743-54F7-4786-B3D7-6AB911277CEE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C324-77AD-44CA-BF3D-7C0D51781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79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743-54F7-4786-B3D7-6AB911277CEE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C324-77AD-44CA-BF3D-7C0D51781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613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743-54F7-4786-B3D7-6AB911277CEE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C324-77AD-44CA-BF3D-7C0D51781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11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743-54F7-4786-B3D7-6AB911277CEE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C324-77AD-44CA-BF3D-7C0D51781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13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743-54F7-4786-B3D7-6AB911277CEE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C324-77AD-44CA-BF3D-7C0D51781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4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743-54F7-4786-B3D7-6AB911277CEE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C324-77AD-44CA-BF3D-7C0D51781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4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743-54F7-4786-B3D7-6AB911277CEE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C324-77AD-44CA-BF3D-7C0D51781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18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743-54F7-4786-B3D7-6AB911277CEE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C324-77AD-44CA-BF3D-7C0D51781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87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88743-54F7-4786-B3D7-6AB911277CEE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3C324-77AD-44CA-BF3D-7C0D51781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021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jpeg"/><Relationship Id="rId3" Type="http://schemas.openxmlformats.org/officeDocument/2006/relationships/image" Target="../media/image2.wmf"/><Relationship Id="rId7" Type="http://schemas.openxmlformats.org/officeDocument/2006/relationships/image" Target="../media/image6.gif"/><Relationship Id="rId12" Type="http://schemas.openxmlformats.org/officeDocument/2006/relationships/image" Target="../media/image11.wmf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gif"/><Relationship Id="rId5" Type="http://schemas.openxmlformats.org/officeDocument/2006/relationships/image" Target="../media/image4.wmf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wmf"/><Relationship Id="rId1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jpeg"/><Relationship Id="rId3" Type="http://schemas.openxmlformats.org/officeDocument/2006/relationships/image" Target="../media/image2.wmf"/><Relationship Id="rId7" Type="http://schemas.openxmlformats.org/officeDocument/2006/relationships/image" Target="../media/image6.gif"/><Relationship Id="rId12" Type="http://schemas.openxmlformats.org/officeDocument/2006/relationships/image" Target="../media/image11.wmf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gif"/><Relationship Id="rId5" Type="http://schemas.openxmlformats.org/officeDocument/2006/relationships/image" Target="../media/image4.wmf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wmf"/><Relationship Id="rId14" Type="http://schemas.openxmlformats.org/officeDocument/2006/relationships/image" Target="../media/image1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jpeg"/><Relationship Id="rId3" Type="http://schemas.openxmlformats.org/officeDocument/2006/relationships/image" Target="../media/image2.wmf"/><Relationship Id="rId7" Type="http://schemas.openxmlformats.org/officeDocument/2006/relationships/image" Target="../media/image6.gif"/><Relationship Id="rId12" Type="http://schemas.openxmlformats.org/officeDocument/2006/relationships/image" Target="../media/image11.wmf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gif"/><Relationship Id="rId5" Type="http://schemas.openxmlformats.org/officeDocument/2006/relationships/image" Target="../media/image4.wmf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wmf"/><Relationship Id="rId14" Type="http://schemas.openxmlformats.org/officeDocument/2006/relationships/image" Target="../media/image1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jpeg"/><Relationship Id="rId3" Type="http://schemas.openxmlformats.org/officeDocument/2006/relationships/image" Target="../media/image2.wmf"/><Relationship Id="rId7" Type="http://schemas.openxmlformats.org/officeDocument/2006/relationships/image" Target="../media/image6.gif"/><Relationship Id="rId12" Type="http://schemas.openxmlformats.org/officeDocument/2006/relationships/image" Target="../media/image11.wmf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gif"/><Relationship Id="rId5" Type="http://schemas.openxmlformats.org/officeDocument/2006/relationships/image" Target="../media/image4.wmf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wmf"/><Relationship Id="rId14" Type="http://schemas.openxmlformats.org/officeDocument/2006/relationships/image" Target="../media/image1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2.jpeg"/><Relationship Id="rId3" Type="http://schemas.openxmlformats.org/officeDocument/2006/relationships/image" Target="../media/image11.wmf"/><Relationship Id="rId7" Type="http://schemas.openxmlformats.org/officeDocument/2006/relationships/image" Target="../media/image15.jpeg"/><Relationship Id="rId12" Type="http://schemas.openxmlformats.org/officeDocument/2006/relationships/image" Target="../media/image4.wmf"/><Relationship Id="rId2" Type="http://schemas.openxmlformats.org/officeDocument/2006/relationships/image" Target="../media/image10.gif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2.wmf"/><Relationship Id="rId5" Type="http://schemas.openxmlformats.org/officeDocument/2006/relationships/image" Target="../media/image14.jpeg"/><Relationship Id="rId15" Type="http://schemas.openxmlformats.org/officeDocument/2006/relationships/image" Target="../media/image9.jpeg"/><Relationship Id="rId10" Type="http://schemas.openxmlformats.org/officeDocument/2006/relationships/image" Target="../media/image3.jpeg"/><Relationship Id="rId4" Type="http://schemas.openxmlformats.org/officeDocument/2006/relationships/image" Target="../media/image6.gif"/><Relationship Id="rId9" Type="http://schemas.openxmlformats.org/officeDocument/2006/relationships/image" Target="../media/image8.wmf"/><Relationship Id="rId1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33284" y="4955565"/>
            <a:ext cx="5202510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Respuestas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posibles</a:t>
            </a:r>
            <a:r>
              <a:rPr lang="en-US" sz="1800" b="1" dirty="0" err="1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Yes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./No. = No.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Is there __________ /Are there __________ ? = ¿Hay __________ ?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Yes, there is/there are __________ 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No, there is/there are not __________ . = No, no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4" name="Picture 370" descr="Description: C:\Documents and Settings\Owner\Local Settings\Temporary Internet Files\Content.IE5\XMLX0457\MP90030592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772" y="5033962"/>
            <a:ext cx="665163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139004" y="5272087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4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475177" y="5272086"/>
            <a:ext cx="342900" cy="68867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V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9" name="Picture 1" descr="Description: C:\Documents and Settings\Owner\Local Settings\Temporary Internet Files\Content.IE5\ID9TKFDP\MC90043418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08" y="3739664"/>
            <a:ext cx="12700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4" descr="Description: C:\Documents and Settings\Owner\Local Settings\Temporary Internet Files\Content.IE5\0YUCE2WF\MP91021884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475" y="2145850"/>
            <a:ext cx="1168400" cy="77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7" descr="Description: C:\Documents and Settings\Owner\Local Settings\Temporary Internet Files\Content.IE5\QQ51PJ8X\MC90019881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158" y="3802549"/>
            <a:ext cx="53340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8" descr="Description: C:\Documents and Settings\Owner\Local Settings\Temporary Internet Files\Content.IE5\JZ1UHFCY\MP900430653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074" y="816733"/>
            <a:ext cx="657225" cy="71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2" descr="Description: C:\Documents and Settings\Owner\Local Settings\Temporary Internet Files\Content.IE5\KP5ELYGW\MM900303493[1]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954" y="706401"/>
            <a:ext cx="9969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13" descr="Description: C:\Documents and Settings\Owner\Local Settings\Temporary Internet Files\Content.IE5\SOR886TI\MC900440215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84" y="3805545"/>
            <a:ext cx="1019175" cy="59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4" descr="Description: C:\Documents and Settings\Owner\Local Settings\Temporary Internet Files\Content.IE5\JHWSN2IA\MC900088844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957" y="2063987"/>
            <a:ext cx="785813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15" descr="Description: C:\Documents and Settings\Owner\Local Settings\Temporary Internet Files\Content.IE5\Y41U7H08\MP900422168[1]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087" y="3501615"/>
            <a:ext cx="101917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6" descr="Description: C:\Documents and Settings\Owner\Local Settings\Temporary Internet Files\Content.IE5\JHWSN2IA\MM900300544[1].g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108" y="616468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7" descr="Description: C:\Documents and Settings\Owner\Local Settings\Temporary Internet Files\Content.IE5\ID9TKFDP\MC900320770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148" y="519077"/>
            <a:ext cx="79057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24" descr="Description: C:\Documents and Settings\Owner\Local Settings\Temporary Internet Files\Content.IE5\SOR886TI\MP900422456[1]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033" y="3544478"/>
            <a:ext cx="1284288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2287545" y="5272087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2634280" y="5272086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61" name="Picture 27" descr="Description: C:\Documents and Settings\Owner\Local Settings\Temporary Internet Files\Content.IE5\39PR9PFX\MC900365338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638" y="1889253"/>
            <a:ext cx="7588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29" descr="Description: C:\Documents and Settings\Owner\Local Settings\Temporary Internet Files\Content.IE5\A4K8Q97T\MC900438337[1]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957" y="696877"/>
            <a:ext cx="885825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30" descr="Description: C:\Documents and Settings\Owner\Local Settings\Temporary Internet Files\Content.IE5\39PR9PFX\MC900441232[1]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746" y="1911588"/>
            <a:ext cx="84772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153508" y="11953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355465" y="-561319"/>
            <a:ext cx="9417963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400" dirty="0"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400" dirty="0"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400" dirty="0"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400" dirty="0"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400" dirty="0"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la porter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a	             marcar/meter  un gol</a:t>
            </a:r>
            <a:r>
              <a:rPr lang="it-IT" sz="14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it-IT" sz="14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jugar al f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ú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tbol	</a:t>
            </a:r>
            <a:r>
              <a:rPr lang="it-IT" sz="14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it-IT" sz="14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el bal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n		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323528" y="1790118"/>
            <a:ext cx="9417963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400" dirty="0"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400" dirty="0"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400" dirty="0" smtClean="0">
              <a:latin typeface="Bell MT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el/la jugador(a) de f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ú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tbol</a:t>
            </a:r>
            <a:r>
              <a:rPr lang="it-IT" sz="14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it-IT" sz="14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el/la portero(a)	</a:t>
            </a:r>
            <a:r>
              <a:rPr lang="it-IT" sz="14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it-IT" sz="14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pasear/lanzar/tirar	</a:t>
            </a:r>
            <a:r>
              <a:rPr kumimoji="0" lang="it-IT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el estadio	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25"/>
          <p:cNvSpPr>
            <a:spLocks noChangeArrowheads="1"/>
          </p:cNvSpPr>
          <p:nvPr/>
        </p:nvSpPr>
        <p:spPr bwMode="auto">
          <a:xfrm>
            <a:off x="827584" y="4351742"/>
            <a:ext cx="863375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el campo de f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ú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tbol	 el/la espectador(a)</a:t>
            </a:r>
            <a:r>
              <a:rPr lang="it-IT" sz="14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it-IT" sz="14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              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bloquear/parar/guardar</a:t>
            </a:r>
            <a:r>
              <a:rPr kumimoji="0" lang="it-IT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el equipo	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27584" y="6136611"/>
            <a:ext cx="31322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>
                <a:latin typeface="Bell MT" pitchFamily="18" charset="0"/>
              </a:rPr>
              <a:t>el tablero </a:t>
            </a:r>
            <a:r>
              <a:rPr lang="it-IT" sz="1400" dirty="0" smtClean="0">
                <a:latin typeface="Bell MT" pitchFamily="18" charset="0"/>
              </a:rPr>
              <a:t>indicador  empatado   el </a:t>
            </a:r>
            <a:r>
              <a:rPr lang="it-IT" sz="1400" dirty="0">
                <a:latin typeface="Bell MT" pitchFamily="18" charset="0"/>
              </a:rPr>
              <a:t>tanto</a:t>
            </a:r>
            <a:endParaRPr lang="en-US" sz="1400" dirty="0"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28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33284" y="4955565"/>
            <a:ext cx="5202510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Respuestas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posibles</a:t>
            </a:r>
            <a:r>
              <a:rPr lang="en-US" sz="1800" b="1" dirty="0" err="1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Yes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./No. = No.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Is there __________ /Are there __________ ? = ¿Hay __________ ?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Yes, there is/there are __________ 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No, there is/there are not __________ . = No, no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4" name="Picture 370" descr="Description: C:\Documents and Settings\Owner\Local Settings\Temporary Internet Files\Content.IE5\XMLX0457\MP90030592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772" y="5033962"/>
            <a:ext cx="665163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139004" y="5272087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4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475177" y="5272086"/>
            <a:ext cx="342900" cy="68867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V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9" name="Picture 1" descr="Description: C:\Documents and Settings\Owner\Local Settings\Temporary Internet Files\Content.IE5\ID9TKFDP\MC90043418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08" y="3739664"/>
            <a:ext cx="12700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4" descr="Description: C:\Documents and Settings\Owner\Local Settings\Temporary Internet Files\Content.IE5\0YUCE2WF\MP91021884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475" y="2145850"/>
            <a:ext cx="1168400" cy="77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7" descr="Description: C:\Documents and Settings\Owner\Local Settings\Temporary Internet Files\Content.IE5\QQ51PJ8X\MC90019881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158" y="3802549"/>
            <a:ext cx="53340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8" descr="Description: C:\Documents and Settings\Owner\Local Settings\Temporary Internet Files\Content.IE5\JZ1UHFCY\MP900430653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074" y="816733"/>
            <a:ext cx="657225" cy="71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2" descr="Description: C:\Documents and Settings\Owner\Local Settings\Temporary Internet Files\Content.IE5\KP5ELYGW\MM900303493[1]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954" y="706401"/>
            <a:ext cx="9969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13" descr="Description: C:\Documents and Settings\Owner\Local Settings\Temporary Internet Files\Content.IE5\SOR886TI\MC900440215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84" y="3805545"/>
            <a:ext cx="1019175" cy="59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4" descr="Description: C:\Documents and Settings\Owner\Local Settings\Temporary Internet Files\Content.IE5\JHWSN2IA\MC900088844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957" y="2063987"/>
            <a:ext cx="785813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15" descr="Description: C:\Documents and Settings\Owner\Local Settings\Temporary Internet Files\Content.IE5\Y41U7H08\MP900422168[1]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087" y="3501615"/>
            <a:ext cx="101917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6" descr="Description: C:\Documents and Settings\Owner\Local Settings\Temporary Internet Files\Content.IE5\JHWSN2IA\MM900300544[1].g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108" y="616468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7" descr="Description: C:\Documents and Settings\Owner\Local Settings\Temporary Internet Files\Content.IE5\ID9TKFDP\MC900320770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148" y="519077"/>
            <a:ext cx="79057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24" descr="Description: C:\Documents and Settings\Owner\Local Settings\Temporary Internet Files\Content.IE5\SOR886TI\MP900422456[1]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033" y="3544478"/>
            <a:ext cx="1284288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2287545" y="5272087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2634280" y="5272086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61" name="Picture 27" descr="Description: C:\Documents and Settings\Owner\Local Settings\Temporary Internet Files\Content.IE5\39PR9PFX\MC900365338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638" y="1889253"/>
            <a:ext cx="7588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29" descr="Description: C:\Documents and Settings\Owner\Local Settings\Temporary Internet Files\Content.IE5\A4K8Q97T\MC900438337[1]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957" y="696877"/>
            <a:ext cx="885825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30" descr="Description: C:\Documents and Settings\Owner\Local Settings\Temporary Internet Files\Content.IE5\39PR9PFX\MC900441232[1]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746" y="1911588"/>
            <a:ext cx="84772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3820990" y="2983369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7932299" y="1532501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5911200" y="142999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3933284" y="142999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1986990" y="1416568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1853148" y="6097666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1722833" y="3073545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1672173" y="4520790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5586693" y="4353955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4134716" y="4370407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5562989" y="2913663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7932299" y="2941927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0" name="Text Box 2"/>
          <p:cNvSpPr txBox="1">
            <a:spLocks noChangeArrowheads="1"/>
          </p:cNvSpPr>
          <p:nvPr/>
        </p:nvSpPr>
        <p:spPr bwMode="auto">
          <a:xfrm>
            <a:off x="8125424" y="4370407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685095" y="6098565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2" name="Text Box 2"/>
          <p:cNvSpPr txBox="1">
            <a:spLocks noChangeArrowheads="1"/>
          </p:cNvSpPr>
          <p:nvPr/>
        </p:nvSpPr>
        <p:spPr bwMode="auto">
          <a:xfrm>
            <a:off x="2921634" y="6102895"/>
            <a:ext cx="97155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      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895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33284" y="4955565"/>
            <a:ext cx="5202510" cy="1647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Respuestas</a:t>
            </a:r>
            <a:r>
              <a:rPr lang="en-US" sz="1800" b="1" dirty="0">
                <a:effectLst/>
                <a:latin typeface="Bell MT"/>
                <a:ea typeface="Calibri"/>
                <a:cs typeface="Times New Roman"/>
              </a:rPr>
              <a:t> </a:t>
            </a:r>
            <a:r>
              <a:rPr lang="en-US" sz="1800" b="1" dirty="0" err="1">
                <a:effectLst/>
                <a:latin typeface="Bell MT"/>
                <a:ea typeface="Calibri"/>
                <a:cs typeface="Times New Roman"/>
              </a:rPr>
              <a:t>posibles</a:t>
            </a:r>
            <a:r>
              <a:rPr lang="en-US" sz="1800" b="1" dirty="0" err="1">
                <a:effectLst/>
                <a:latin typeface="Times New Roman"/>
                <a:ea typeface="Calibri"/>
                <a:cs typeface="Times New Roman"/>
              </a:rPr>
              <a:t>☺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Yes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./No. = No.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Is there __________ /Are there __________ ? = ¿Hay __________ ?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Yes, there is/there are __________ . = </a:t>
            </a:r>
            <a:r>
              <a:rPr lang="en-US" sz="1400" dirty="0" err="1">
                <a:effectLst/>
                <a:latin typeface="Bell MT"/>
                <a:ea typeface="Calibri"/>
                <a:cs typeface="Times New Roman"/>
              </a:rPr>
              <a:t>Sí</a:t>
            </a: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,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Bell MT"/>
                <a:ea typeface="Calibri"/>
                <a:cs typeface="Times New Roman"/>
              </a:rPr>
              <a:t>No, there is/there are not __________ . = No, no hay __________ 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4" name="Picture 370" descr="Description: C:\Documents and Settings\Owner\Local Settings\Temporary Internet Files\Content.IE5\XMLX0457\MP90030592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772" y="5033962"/>
            <a:ext cx="665163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139004" y="5272087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4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475177" y="5272086"/>
            <a:ext cx="342900" cy="68867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V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9" name="Picture 1" descr="Description: C:\Documents and Settings\Owner\Local Settings\Temporary Internet Files\Content.IE5\ID9TKFDP\MC90043418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08" y="3739664"/>
            <a:ext cx="12700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4" descr="Description: C:\Documents and Settings\Owner\Local Settings\Temporary Internet Files\Content.IE5\0YUCE2WF\MP91021884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475" y="2145850"/>
            <a:ext cx="1168400" cy="77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7" descr="Description: C:\Documents and Settings\Owner\Local Settings\Temporary Internet Files\Content.IE5\QQ51PJ8X\MC90019881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158" y="3802549"/>
            <a:ext cx="53340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8" descr="Description: C:\Documents and Settings\Owner\Local Settings\Temporary Internet Files\Content.IE5\JZ1UHFCY\MP900430653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074" y="816733"/>
            <a:ext cx="657225" cy="71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2" descr="Description: C:\Documents and Settings\Owner\Local Settings\Temporary Internet Files\Content.IE5\KP5ELYGW\MM900303493[1]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954" y="706401"/>
            <a:ext cx="9969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13" descr="Description: C:\Documents and Settings\Owner\Local Settings\Temporary Internet Files\Content.IE5\SOR886TI\MC900440215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84" y="3805545"/>
            <a:ext cx="1019175" cy="59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4" descr="Description: C:\Documents and Settings\Owner\Local Settings\Temporary Internet Files\Content.IE5\JHWSN2IA\MC900088844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957" y="2063987"/>
            <a:ext cx="785813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15" descr="Description: C:\Documents and Settings\Owner\Local Settings\Temporary Internet Files\Content.IE5\Y41U7H08\MP900422168[1]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087" y="3501615"/>
            <a:ext cx="101917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6" descr="Description: C:\Documents and Settings\Owner\Local Settings\Temporary Internet Files\Content.IE5\JHWSN2IA\MM900300544[1].g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108" y="616468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7" descr="Description: C:\Documents and Settings\Owner\Local Settings\Temporary Internet Files\Content.IE5\ID9TKFDP\MC900320770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148" y="519077"/>
            <a:ext cx="79057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24" descr="Description: C:\Documents and Settings\Owner\Local Settings\Temporary Internet Files\Content.IE5\SOR886TI\MP900422456[1]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033" y="3544478"/>
            <a:ext cx="1284288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2287545" y="5272087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2634280" y="5272086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61" name="Picture 27" descr="Description: C:\Documents and Settings\Owner\Local Settings\Temporary Internet Files\Content.IE5\39PR9PFX\MC900365338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638" y="1889253"/>
            <a:ext cx="7588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29" descr="Description: C:\Documents and Settings\Owner\Local Settings\Temporary Internet Files\Content.IE5\A4K8Q97T\MC900438337[1]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957" y="696877"/>
            <a:ext cx="885825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30" descr="Description: C:\Documents and Settings\Owner\Local Settings\Temporary Internet Files\Content.IE5\39PR9PFX\MC900441232[1]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746" y="1911588"/>
            <a:ext cx="84772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370" descr="Description: C:\Documents and Settings\Owner\Local Settings\Temporary Internet Files\Content.IE5\XMLX0457\MP90030592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772" y="5033962"/>
            <a:ext cx="665163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139004" y="5272087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4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475177" y="5272086"/>
            <a:ext cx="342900" cy="6953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V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9" name="Picture 1" descr="Description: C:\Documents and Settings\Owner\Local Settings\Temporary Internet Files\Content.IE5\ID9TKFDP\MC90043418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08" y="3739664"/>
            <a:ext cx="12700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4" descr="Description: C:\Documents and Settings\Owner\Local Settings\Temporary Internet Files\Content.IE5\0YUCE2WF\MP91021884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475" y="2145850"/>
            <a:ext cx="1168400" cy="77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7" descr="Description: C:\Documents and Settings\Owner\Local Settings\Temporary Internet Files\Content.IE5\QQ51PJ8X\MC90019881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158" y="3802549"/>
            <a:ext cx="53340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8" descr="Description: C:\Documents and Settings\Owner\Local Settings\Temporary Internet Files\Content.IE5\JZ1UHFCY\MP900430653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074" y="816733"/>
            <a:ext cx="657225" cy="71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2" descr="Description: C:\Documents and Settings\Owner\Local Settings\Temporary Internet Files\Content.IE5\KP5ELYGW\MM900303493[1]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954" y="706401"/>
            <a:ext cx="9969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13" descr="Description: C:\Documents and Settings\Owner\Local Settings\Temporary Internet Files\Content.IE5\SOR886TI\MC900440215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84" y="3805545"/>
            <a:ext cx="1019175" cy="59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4" descr="Description: C:\Documents and Settings\Owner\Local Settings\Temporary Internet Files\Content.IE5\JHWSN2IA\MC900088844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957" y="2063987"/>
            <a:ext cx="785813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15" descr="Description: C:\Documents and Settings\Owner\Local Settings\Temporary Internet Files\Content.IE5\Y41U7H08\MP900422168[1]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087" y="3501615"/>
            <a:ext cx="101917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6" descr="Description: C:\Documents and Settings\Owner\Local Settings\Temporary Internet Files\Content.IE5\JHWSN2IA\MM900300544[1].g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108" y="616468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7" descr="Description: C:\Documents and Settings\Owner\Local Settings\Temporary Internet Files\Content.IE5\ID9TKFDP\MC900320770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395" y="377788"/>
            <a:ext cx="79057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24" descr="Description: C:\Documents and Settings\Owner\Local Settings\Temporary Internet Files\Content.IE5\SOR886TI\MP900422456[1]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033" y="3544478"/>
            <a:ext cx="1284288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2287545" y="5272087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2634280" y="5272086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61" name="Picture 27" descr="Description: C:\Documents and Settings\Owner\Local Settings\Temporary Internet Files\Content.IE5\39PR9PFX\MC900365338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638" y="1889253"/>
            <a:ext cx="7588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29" descr="Description: C:\Documents and Settings\Owner\Local Settings\Temporary Internet Files\Content.IE5\A4K8Q97T\MC900438337[1]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957" y="696877"/>
            <a:ext cx="885825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30" descr="Description: C:\Documents and Settings\Owner\Local Settings\Temporary Internet Files\Content.IE5\39PR9PFX\MC900441232[1]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746" y="1911588"/>
            <a:ext cx="84772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3" name="Picture 13" descr="Description: C:\Documents and Settings\Owner\Local Settings\Temporary Internet Files\Content.IE5\SOR886TI\MC900440215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984" y="3957945"/>
            <a:ext cx="1019175" cy="59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8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11746"/>
            <a:ext cx="18273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Bell MT" pitchFamily="18" charset="0"/>
              </a:rPr>
              <a:t>j</a:t>
            </a:r>
            <a:r>
              <a:rPr lang="en-US" sz="1200" dirty="0" err="1" smtClean="0">
                <a:latin typeface="Bell MT" pitchFamily="18" charset="0"/>
              </a:rPr>
              <a:t>ugar</a:t>
            </a:r>
            <a:r>
              <a:rPr lang="en-US" sz="1200" dirty="0" smtClean="0">
                <a:latin typeface="Bell MT" pitchFamily="18" charset="0"/>
              </a:rPr>
              <a:t> al </a:t>
            </a:r>
            <a:r>
              <a:rPr lang="en-US" sz="1200" dirty="0" err="1" smtClean="0">
                <a:latin typeface="Bell MT" pitchFamily="18" charset="0"/>
              </a:rPr>
              <a:t>fútbol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it-IT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el </a:t>
            </a:r>
            <a:r>
              <a:rPr lang="it-IT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equipo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it-IT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bloquear/parar/guardar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r>
              <a:rPr lang="it-IT" sz="1200" dirty="0">
                <a:latin typeface="Bell MT" pitchFamily="18" charset="0"/>
              </a:rPr>
              <a:t>el tanto</a:t>
            </a:r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it-IT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pasear/lanzar/tirar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l</a:t>
            </a:r>
            <a:r>
              <a:rPr lang="en-US" sz="1200" dirty="0" smtClean="0">
                <a:latin typeface="Bell MT" pitchFamily="18" charset="0"/>
              </a:rPr>
              <a:t>a </a:t>
            </a:r>
            <a:r>
              <a:rPr lang="en-US" sz="1200" dirty="0" err="1" smtClean="0">
                <a:latin typeface="Bell MT" pitchFamily="18" charset="0"/>
              </a:rPr>
              <a:t>portería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it-IT" sz="1200" dirty="0">
                <a:latin typeface="Bell MT" pitchFamily="18" charset="0"/>
              </a:rPr>
              <a:t>e</a:t>
            </a:r>
            <a:r>
              <a:rPr lang="it-IT" sz="1200" dirty="0" smtClean="0">
                <a:latin typeface="Bell MT" pitchFamily="18" charset="0"/>
              </a:rPr>
              <a:t>mpatado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m</a:t>
            </a:r>
            <a:r>
              <a:rPr lang="en-US" sz="1200" dirty="0" err="1" smtClean="0">
                <a:latin typeface="Bell MT" pitchFamily="18" charset="0"/>
              </a:rPr>
              <a:t>arcar</a:t>
            </a:r>
            <a:r>
              <a:rPr lang="en-US" sz="1200" dirty="0" smtClean="0">
                <a:latin typeface="Bell MT" pitchFamily="18" charset="0"/>
              </a:rPr>
              <a:t>/meter un </a:t>
            </a:r>
            <a:r>
              <a:rPr lang="en-US" sz="1200" dirty="0" err="1" smtClean="0">
                <a:latin typeface="Bell MT" pitchFamily="18" charset="0"/>
              </a:rPr>
              <a:t>gol</a:t>
            </a:r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40320" y="798953"/>
            <a:ext cx="231916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el/la portero(a</a:t>
            </a:r>
            <a:r>
              <a:rPr lang="it-IT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)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it-IT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el campo de </a:t>
            </a:r>
            <a:r>
              <a:rPr lang="it-IT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it-IT" sz="1200" dirty="0" smtClean="0">
                <a:ea typeface="Calibri" pitchFamily="34" charset="0"/>
                <a:cs typeface="Times New Roman" pitchFamily="18" charset="0"/>
              </a:rPr>
              <a:t>ú</a:t>
            </a:r>
            <a:r>
              <a:rPr lang="it-IT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tbol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e</a:t>
            </a:r>
            <a:r>
              <a:rPr lang="en-US" sz="1200" dirty="0" smtClean="0">
                <a:latin typeface="Bell MT" pitchFamily="18" charset="0"/>
              </a:rPr>
              <a:t>l </a:t>
            </a:r>
            <a:r>
              <a:rPr lang="en-US" sz="1200" dirty="0" err="1" smtClean="0">
                <a:latin typeface="Bell MT" pitchFamily="18" charset="0"/>
              </a:rPr>
              <a:t>balón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it-IT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el/la jugador(a) de f</a:t>
            </a:r>
            <a:r>
              <a:rPr lang="it-IT" sz="1200" dirty="0">
                <a:ea typeface="Calibri" pitchFamily="34" charset="0"/>
                <a:cs typeface="Times New Roman" pitchFamily="18" charset="0"/>
              </a:rPr>
              <a:t>ú</a:t>
            </a:r>
            <a:r>
              <a:rPr lang="it-IT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tbol</a:t>
            </a:r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r>
              <a:rPr lang="it-IT" sz="1200" dirty="0">
                <a:latin typeface="Bell MT" pitchFamily="18" charset="0"/>
              </a:rPr>
              <a:t>el tablero </a:t>
            </a:r>
            <a:r>
              <a:rPr lang="it-IT" sz="1200" dirty="0" smtClean="0">
                <a:latin typeface="Bell MT" pitchFamily="18" charset="0"/>
              </a:rPr>
              <a:t>indicador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it-IT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el </a:t>
            </a:r>
            <a:r>
              <a:rPr lang="it-IT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estadio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r>
              <a:rPr lang="it-IT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el/la espectador(a)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040941" y="5241467"/>
            <a:ext cx="4779532" cy="115232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US" u="sng" dirty="0">
                <a:latin typeface="Bell MT" pitchFamily="18" charset="0"/>
              </a:rPr>
              <a:t>Directions:</a:t>
            </a:r>
          </a:p>
          <a:p>
            <a:r>
              <a:rPr lang="en-US" dirty="0">
                <a:latin typeface="Bell MT" pitchFamily="18" charset="0"/>
              </a:rPr>
              <a:t>Listen as Srta. M describes each picture using circumlocution. Draw a line to the picture being described.  </a:t>
            </a:r>
          </a:p>
        </p:txBody>
      </p:sp>
      <p:pic>
        <p:nvPicPr>
          <p:cNvPr id="30" name="Picture 16" descr="Description: C:\Documents and Settings\Owner\Local Settings\Temporary Internet Files\Content.IE5\JHWSN2IA\MM900300544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201" y="798953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7" descr="Description: C:\Documents and Settings\Owner\Local Settings\Temporary Internet Files\Content.IE5\ID9TKFDP\MC90032077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998" y="618786"/>
            <a:ext cx="79057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2" descr="Description: C:\Documents and Settings\Owner\Local Settings\Temporary Internet Files\Content.IE5\KP5ELYGW\MM900303493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671" y="739290"/>
            <a:ext cx="9969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9" descr="Description: C:\Documents and Settings\Owner\Local Settings\Temporary Internet Files\Content.IE5\A4K8Q97T\MC900438337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957" y="696877"/>
            <a:ext cx="885825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8" descr="Description: C:\Documents and Settings\Owner\Local Settings\Temporary Internet Files\Content.IE5\JZ1UHFCY\MP900430653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301" y="798953"/>
            <a:ext cx="657225" cy="71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0" descr="Description: C:\Documents and Settings\Owner\Local Settings\Temporary Internet Files\Content.IE5\39PR9PFX\MC900441232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135" y="2219246"/>
            <a:ext cx="84772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7" descr="Description: C:\Documents and Settings\Owner\Local Settings\Temporary Internet Files\Content.IE5\39PR9PFX\MC900365338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733" y="2060550"/>
            <a:ext cx="7588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4" descr="Description: C:\Documents and Settings\Owner\Local Settings\Temporary Internet Files\Content.IE5\JHWSN2IA\MC900088844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799" y="2219246"/>
            <a:ext cx="785813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Description: C:\Documents and Settings\Owner\Local Settings\Temporary Internet Files\Content.IE5\0YUCE2WF\MP910218843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624" y="2230358"/>
            <a:ext cx="1168400" cy="77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" descr="Description: C:\Documents and Settings\Owner\Local Settings\Temporary Internet Files\Content.IE5\ID9TKFDP\MC900434183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251" y="3757492"/>
            <a:ext cx="12700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7" descr="Description: C:\Documents and Settings\Owner\Local Settings\Temporary Internet Files\Content.IE5\QQ51PJ8X\MC900198815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118" y="3700098"/>
            <a:ext cx="53340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4" descr="Description: C:\Documents and Settings\Owner\Local Settings\Temporary Internet Files\Content.IE5\SOR886TI\MP900422456[1]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001" y="3642948"/>
            <a:ext cx="1284288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3" descr="Description: C:\Documents and Settings\Owner\Local Settings\Temporary Internet Files\Content.IE5\SOR886TI\MC900440215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84" y="3805545"/>
            <a:ext cx="1019175" cy="59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15" descr="Description: C:\Documents and Settings\Owner\Local Settings\Temporary Internet Files\Content.IE5\Y41U7H08\MP900422168[1]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624" y="3561849"/>
            <a:ext cx="101917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370" descr="Description: C:\Documents and Settings\Owner\Local Settings\Temporary Internet Files\Content.IE5\XMLX0457\MP900305924[1]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549" y="5181547"/>
            <a:ext cx="665163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Text Box 2"/>
          <p:cNvSpPr txBox="1">
            <a:spLocks noChangeArrowheads="1"/>
          </p:cNvSpPr>
          <p:nvPr/>
        </p:nvSpPr>
        <p:spPr bwMode="auto">
          <a:xfrm>
            <a:off x="2537038" y="5336061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2889463" y="5336060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4" name="Text Box 2"/>
          <p:cNvSpPr txBox="1">
            <a:spLocks noChangeArrowheads="1"/>
          </p:cNvSpPr>
          <p:nvPr/>
        </p:nvSpPr>
        <p:spPr bwMode="auto">
          <a:xfrm>
            <a:off x="3309248" y="5351107"/>
            <a:ext cx="352425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H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/>
                <a:ea typeface="Calibri"/>
                <a:cs typeface="Times New Roman"/>
              </a:rPr>
              <a:t>4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5" name="Text Box 2"/>
          <p:cNvSpPr txBox="1">
            <a:spLocks noChangeArrowheads="1"/>
          </p:cNvSpPr>
          <p:nvPr/>
        </p:nvSpPr>
        <p:spPr bwMode="auto">
          <a:xfrm>
            <a:off x="3647191" y="5351106"/>
            <a:ext cx="342900" cy="6953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V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Calibri"/>
                <a:ea typeface="Calibri"/>
                <a:cs typeface="Times New Roman"/>
              </a:rPr>
              <a:t>7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427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296</Words>
  <Application>Microsoft Office PowerPoint</Application>
  <PresentationFormat>On-screen Show (4:3)</PresentationFormat>
  <Paragraphs>135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6</cp:revision>
  <dcterms:created xsi:type="dcterms:W3CDTF">2011-11-13T22:49:11Z</dcterms:created>
  <dcterms:modified xsi:type="dcterms:W3CDTF">2012-01-14T00:04:45Z</dcterms:modified>
</cp:coreProperties>
</file>